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6858000" cy="9906000" type="A4"/>
  <p:notesSz cx="6858000" cy="9144000"/>
  <p:embeddedFontLst>
    <p:embeddedFont>
      <p:font typeface="Riffic Free Medium" panose="00000800000000000000" charset="0"/>
      <p:bold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313"/>
    <a:srgbClr val="FFFFFF"/>
    <a:srgbClr val="5B4A9A"/>
    <a:srgbClr val="F59813"/>
    <a:srgbClr val="009241"/>
    <a:srgbClr val="F59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 West" userId="835844d4-a747-4c76-bea7-ec94d4197fa4" providerId="ADAL" clId="{F7838F4F-6400-4A81-AD23-84FD3FEC8C82}"/>
    <pc:docChg chg="custSel modSld">
      <pc:chgData name="Sue West" userId="835844d4-a747-4c76-bea7-ec94d4197fa4" providerId="ADAL" clId="{F7838F4F-6400-4A81-AD23-84FD3FEC8C82}" dt="2025-11-25T08:25:55.400" v="112" actId="20577"/>
      <pc:docMkLst>
        <pc:docMk/>
      </pc:docMkLst>
      <pc:sldChg chg="modSp mod">
        <pc:chgData name="Sue West" userId="835844d4-a747-4c76-bea7-ec94d4197fa4" providerId="ADAL" clId="{F7838F4F-6400-4A81-AD23-84FD3FEC8C82}" dt="2025-11-25T08:25:55.400" v="112" actId="20577"/>
        <pc:sldMkLst>
          <pc:docMk/>
          <pc:sldMk cId="1352021714" sldId="256"/>
        </pc:sldMkLst>
        <pc:spChg chg="mod">
          <ac:chgData name="Sue West" userId="835844d4-a747-4c76-bea7-ec94d4197fa4" providerId="ADAL" clId="{F7838F4F-6400-4A81-AD23-84FD3FEC8C82}" dt="2025-11-25T08:25:55.400" v="112" actId="20577"/>
          <ac:spMkLst>
            <pc:docMk/>
            <pc:sldMk cId="1352021714" sldId="256"/>
            <ac:spMk id="2" creationId="{6CBBD8FA-87E1-E07C-760B-B4F5650FD864}"/>
          </ac:spMkLst>
        </pc:spChg>
        <pc:spChg chg="mod">
          <ac:chgData name="Sue West" userId="835844d4-a747-4c76-bea7-ec94d4197fa4" providerId="ADAL" clId="{F7838F4F-6400-4A81-AD23-84FD3FEC8C82}" dt="2025-11-25T08:04:05.270" v="106" actId="20577"/>
          <ac:spMkLst>
            <pc:docMk/>
            <pc:sldMk cId="1352021714" sldId="256"/>
            <ac:spMk id="3" creationId="{1E2479FB-F86B-E3AE-FBD4-CD1C58CF98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43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90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0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9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9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3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8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3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9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7D0C-199B-4945-B305-573E06EFE7C8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E8B0-BAF3-4908-A9E2-86E013B6CD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5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D8FA-87E1-E07C-760B-B4F5650FD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284" y="4597051"/>
            <a:ext cx="6463431" cy="660785"/>
          </a:xfrm>
        </p:spPr>
        <p:txBody>
          <a:bodyPr>
            <a:normAutofit/>
          </a:bodyPr>
          <a:lstStyle/>
          <a:p>
            <a:r>
              <a:rPr lang="en-GB" sz="320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latin typeface="Riffic Free Medium" panose="00000800000000000000" pitchFamily="2" charset="0"/>
              </a:rPr>
              <a:t>1</a:t>
            </a:r>
            <a:r>
              <a:rPr lang="en-GB" sz="3200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latin typeface="Riffic Free Medium" panose="00000800000000000000" pitchFamily="2" charset="0"/>
              </a:rPr>
              <a:t>1</a:t>
            </a:r>
            <a:r>
              <a:rPr lang="en-GB" sz="3200" baseline="3000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latin typeface="Riffic Free Medium" panose="00000800000000000000" pitchFamily="2" charset="0"/>
              </a:rPr>
              <a:t>th</a:t>
            </a:r>
            <a:r>
              <a:rPr lang="en-GB" sz="320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latin typeface="Riffic Free Medium" panose="00000800000000000000" pitchFamily="2" charset="0"/>
              </a:rPr>
              <a:t> </a:t>
            </a:r>
            <a:r>
              <a:rPr lang="en-GB" sz="3200" dirty="0">
                <a:ln w="19050">
                  <a:solidFill>
                    <a:schemeClr val="tx1"/>
                  </a:solidFill>
                </a:ln>
                <a:solidFill>
                  <a:srgbClr val="FFFFFF"/>
                </a:solidFill>
                <a:latin typeface="Riffic Free Medium" panose="00000800000000000000" pitchFamily="2" charset="0"/>
              </a:rPr>
              <a:t>DECEMBER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479FB-F86B-E3AE-FBD4-CD1C58CF9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83" y="5373665"/>
            <a:ext cx="6463431" cy="3676206"/>
          </a:xfrm>
        </p:spPr>
        <p:txBody>
          <a:bodyPr anchor="ctr" anchorCtr="0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 Our Traditional Festive Roast </a:t>
            </a:r>
          </a:p>
          <a:p>
            <a:pPr>
              <a:lnSpc>
                <a:spcPct val="100000"/>
              </a:lnSpc>
            </a:pPr>
            <a:r>
              <a:rPr lang="en-GB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 or </a:t>
            </a:r>
          </a:p>
          <a:p>
            <a:pPr>
              <a:lnSpc>
                <a:spcPct val="100000"/>
              </a:lnSpc>
            </a:pPr>
            <a:r>
              <a:rPr lang="en-GB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 Quorn fillet</a:t>
            </a:r>
          </a:p>
          <a:p>
            <a:pPr>
              <a:lnSpc>
                <a:spcPct val="100000"/>
              </a:lnSpc>
            </a:pPr>
            <a:r>
              <a:rPr lang="en-GB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Served with Roast Potatoes, </a:t>
            </a:r>
          </a:p>
          <a:p>
            <a:pPr>
              <a:lnSpc>
                <a:spcPct val="100000"/>
              </a:lnSpc>
            </a:pPr>
            <a:r>
              <a:rPr lang="en-GB" spc="100">
                <a:solidFill>
                  <a:schemeClr val="bg1"/>
                </a:solidFill>
                <a:latin typeface="Riffic Free Medium" panose="00000800000000000000" pitchFamily="2" charset="0"/>
              </a:rPr>
              <a:t>Chipolata Sausage</a:t>
            </a:r>
            <a:endParaRPr lang="en-GB" spc="100" dirty="0">
              <a:solidFill>
                <a:schemeClr val="bg1"/>
              </a:solidFill>
              <a:latin typeface="Riffic Free Medium" panose="000008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GB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Seasonal Vegetables</a:t>
            </a:r>
          </a:p>
          <a:p>
            <a:pPr>
              <a:lnSpc>
                <a:spcPct val="100000"/>
              </a:lnSpc>
            </a:pPr>
            <a:r>
              <a:rPr lang="en-GB" spc="100">
                <a:solidFill>
                  <a:schemeClr val="bg1"/>
                </a:solidFill>
                <a:latin typeface="Riffic Free Medium" panose="00000800000000000000" pitchFamily="2" charset="0"/>
              </a:rPr>
              <a:t>Yorkshire Pudding</a:t>
            </a:r>
            <a:r>
              <a:rPr lang="en-GB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 and Gravy</a:t>
            </a:r>
          </a:p>
          <a:p>
            <a:pPr>
              <a:lnSpc>
                <a:spcPct val="100000"/>
              </a:lnSpc>
            </a:pPr>
            <a:endParaRPr lang="en-GB" sz="800" spc="100" dirty="0">
              <a:solidFill>
                <a:schemeClr val="bg1"/>
              </a:solidFill>
              <a:latin typeface="Riffic Free Medium" panose="000008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Followed By</a:t>
            </a:r>
            <a:endParaRPr lang="en-GB" spc="100" dirty="0">
              <a:solidFill>
                <a:schemeClr val="bg1"/>
              </a:solidFill>
              <a:latin typeface="Riffic Free Medium" panose="000008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Festive pudding </a:t>
            </a:r>
          </a:p>
          <a:p>
            <a:pPr>
              <a:lnSpc>
                <a:spcPct val="100000"/>
              </a:lnSpc>
            </a:pPr>
            <a:r>
              <a:rPr lang="en-GB" spc="100" dirty="0">
                <a:solidFill>
                  <a:schemeClr val="bg1"/>
                </a:solidFill>
                <a:latin typeface="Riffic Free Medium" panose="00000800000000000000" pitchFamily="2" charset="0"/>
              </a:rPr>
              <a:t>or Fresh Fruit</a:t>
            </a:r>
          </a:p>
        </p:txBody>
      </p:sp>
    </p:spTree>
    <p:extLst>
      <p:ext uri="{BB962C8B-B14F-4D97-AF65-F5344CB8AC3E}">
        <p14:creationId xmlns:p14="http://schemas.microsoft.com/office/powerpoint/2010/main" val="135202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40af0d-12b1-4d41-86e7-c9f06a49e14a" xsi:nil="true"/>
    <_Flow_SignoffStatus xmlns="a0b65cb2-d32f-4c0d-b44a-126cb78e1dc2" xsi:nil="true"/>
    <lcf76f155ced4ddcb4097134ff3c332f xmlns="a0b65cb2-d32f-4c0d-b44a-126cb78e1dc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BACC85A334940874E8AFC53D7D30A" ma:contentTypeVersion="17" ma:contentTypeDescription="Create a new document." ma:contentTypeScope="" ma:versionID="c8322b4a32d31104a876da33742395cc">
  <xsd:schema xmlns:xsd="http://www.w3.org/2001/XMLSchema" xmlns:xs="http://www.w3.org/2001/XMLSchema" xmlns:p="http://schemas.microsoft.com/office/2006/metadata/properties" xmlns:ns2="a0b65cb2-d32f-4c0d-b44a-126cb78e1dc2" xmlns:ns3="5d40af0d-12b1-4d41-86e7-c9f06a49e14a" targetNamespace="http://schemas.microsoft.com/office/2006/metadata/properties" ma:root="true" ma:fieldsID="fea8f572f1ebe9fde29377bebeab61a4" ns2:_="" ns3:_="">
    <xsd:import namespace="a0b65cb2-d32f-4c0d-b44a-126cb78e1dc2"/>
    <xsd:import namespace="5d40af0d-12b1-4d41-86e7-c9f06a49e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65cb2-d32f-4c0d-b44a-126cb78e1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a88302f-f043-42a2-9268-165d43ae66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0af0d-12b1-4d41-86e7-c9f06a49e14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c7369a4-ab23-48b9-bbb7-42e620f7b251}" ma:internalName="TaxCatchAll" ma:showField="CatchAllData" ma:web="5d40af0d-12b1-4d41-86e7-c9f06a49e1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B590A-CD42-491C-AC05-11FAF91D5943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5d40af0d-12b1-4d41-86e7-c9f06a49e14a"/>
    <ds:schemaRef ds:uri="a0b65cb2-d32f-4c0d-b44a-126cb78e1dc2"/>
  </ds:schemaRefs>
</ds:datastoreItem>
</file>

<file path=customXml/itemProps2.xml><?xml version="1.0" encoding="utf-8"?>
<ds:datastoreItem xmlns:ds="http://schemas.openxmlformats.org/officeDocument/2006/customXml" ds:itemID="{87F09B97-526C-4FC6-B525-F481AB7B0A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30E908-7051-460A-8767-D07E058D4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b65cb2-d32f-4c0d-b44a-126cb78e1dc2"/>
    <ds:schemaRef ds:uri="5d40af0d-12b1-4d41-86e7-c9f06a49e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1470</TotalTime>
  <Words>33</Words>
  <Application>Microsoft Office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Calibri Light</vt:lpstr>
      <vt:lpstr>Riffic Free Medium</vt:lpstr>
      <vt:lpstr>Office Theme</vt:lpstr>
      <vt:lpstr>11th DECEMBER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SEPTEMBER</dc:title>
  <dc:creator>Terry Hawkins</dc:creator>
  <cp:lastModifiedBy>Sue West</cp:lastModifiedBy>
  <cp:revision>18</cp:revision>
  <dcterms:created xsi:type="dcterms:W3CDTF">2023-09-29T08:26:36Z</dcterms:created>
  <dcterms:modified xsi:type="dcterms:W3CDTF">2025-11-25T08:25:56Z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0x010100062BACC85A334940874E8AFC53D7D30A</vt:lpwstr>
  </property>
  <property fmtid="{D5CDD505-2E9C-101B-9397-08002B2CF9AE}" pid="3" name="MediaServiceImageTags">
    <vt:lpwstr/>
  </property>
</Properties>
</file>